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75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-289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1F5BA2-55A0-4BE6-8223-34312076E565}" type="datetimeFigureOut">
              <a:rPr lang="en-IN" smtClean="0"/>
              <a:t>12-04-2025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0E79AD-993A-428D-99E9-303F74FEC8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0331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{</a:t>
            </a:r>
          </a:p>
          <a:p>
            <a:r>
              <a:rPr lang="en-IN" dirty="0"/>
              <a:t>  "</a:t>
            </a:r>
            <a:r>
              <a:rPr lang="en-IN" dirty="0" err="1"/>
              <a:t>videoFile</a:t>
            </a:r>
            <a:r>
              <a:rPr lang="en-IN" dirty="0"/>
              <a:t>": "C:/Users/YourName/Videos/git-rebase-vs-merge.mp4",</a:t>
            </a:r>
          </a:p>
          <a:p>
            <a:r>
              <a:rPr lang="en-IN" dirty="0"/>
              <a:t>  "title": "🤯 Git Rebase vs Merge Explained with Visuals! | Must-Know for Dev Interviews 💼",</a:t>
            </a:r>
          </a:p>
          <a:p>
            <a:r>
              <a:rPr lang="en-IN" dirty="0"/>
              <a:t>  "description": "🎯 In this video, you'll finally understand the difference between `git rebase` and `git merge` with clear visuals and real-world examples!\n\n💡 Ideal for:\n- Coding interviews 🧠\n- Version control mastery 🔁\n- Software engineering best practices 👨‍💻👩‍💻\n\n📌 Here's what you’ll learn:\n- 🔀 What is Git Merge?\n- 🚀 What is Git Rebase?\n- 🧠 When to use Rebase vs Merge?\n- ⚠️ Golden Rule of Rebase\n- 👨‍🏫 Clean demo with commands\n- ✅ Final comparison for interviews\n\n📊 Summary Tables, Diagrams, and Best Practices included!\n\n📁 #Git #RebaseVsMerge #CodingInterview #GitTutorial #SoftwareEngineering #VersionControl #DeveloperTips #InterviewReady #TechVisuals",</a:t>
            </a:r>
          </a:p>
          <a:p>
            <a:r>
              <a:rPr lang="en-IN" dirty="0"/>
              <a:t>  "tags": [</a:t>
            </a:r>
          </a:p>
          <a:p>
            <a:r>
              <a:rPr lang="en-IN" dirty="0"/>
              <a:t>    "git",</a:t>
            </a:r>
          </a:p>
          <a:p>
            <a:r>
              <a:rPr lang="en-IN" dirty="0"/>
              <a:t>    "rebase vs merge",</a:t>
            </a:r>
          </a:p>
          <a:p>
            <a:r>
              <a:rPr lang="en-IN" dirty="0"/>
              <a:t>    "git merge",</a:t>
            </a:r>
          </a:p>
          <a:p>
            <a:r>
              <a:rPr lang="en-IN" dirty="0"/>
              <a:t>    "git rebase",</a:t>
            </a:r>
          </a:p>
          <a:p>
            <a:r>
              <a:rPr lang="en-IN" dirty="0"/>
              <a:t>    "git tutorial",</a:t>
            </a:r>
          </a:p>
          <a:p>
            <a:r>
              <a:rPr lang="en-IN" dirty="0"/>
              <a:t>    "developer interview",</a:t>
            </a:r>
          </a:p>
          <a:p>
            <a:r>
              <a:rPr lang="en-IN" dirty="0"/>
              <a:t>    "version control",</a:t>
            </a:r>
          </a:p>
          <a:p>
            <a:r>
              <a:rPr lang="en-IN" dirty="0"/>
              <a:t>    "git commands",</a:t>
            </a:r>
          </a:p>
          <a:p>
            <a:r>
              <a:rPr lang="en-IN" dirty="0"/>
              <a:t>    "coding interview prep",</a:t>
            </a:r>
          </a:p>
          <a:p>
            <a:r>
              <a:rPr lang="en-IN" dirty="0"/>
              <a:t>    "tech for </a:t>
            </a:r>
            <a:r>
              <a:rPr lang="en-IN" dirty="0" err="1"/>
              <a:t>devs</a:t>
            </a:r>
            <a:r>
              <a:rPr lang="en-IN" dirty="0"/>
              <a:t>",</a:t>
            </a:r>
          </a:p>
          <a:p>
            <a:r>
              <a:rPr lang="en-IN" dirty="0"/>
              <a:t>    "software engineering"</a:t>
            </a:r>
          </a:p>
          <a:p>
            <a:r>
              <a:rPr lang="en-IN" dirty="0"/>
              <a:t>  ],</a:t>
            </a:r>
          </a:p>
          <a:p>
            <a:r>
              <a:rPr lang="en-IN" dirty="0"/>
              <a:t>  "</a:t>
            </a:r>
            <a:r>
              <a:rPr lang="en-IN" dirty="0" err="1"/>
              <a:t>categoryName</a:t>
            </a:r>
            <a:r>
              <a:rPr lang="en-IN" dirty="0"/>
              <a:t>": "Education",</a:t>
            </a:r>
          </a:p>
          <a:p>
            <a:r>
              <a:rPr lang="en-IN" dirty="0"/>
              <a:t>  "</a:t>
            </a:r>
            <a:r>
              <a:rPr lang="en-IN" dirty="0" err="1"/>
              <a:t>privacyStatus</a:t>
            </a:r>
            <a:r>
              <a:rPr lang="en-IN" dirty="0"/>
              <a:t>": "public",</a:t>
            </a:r>
          </a:p>
          <a:p>
            <a:r>
              <a:rPr lang="en-IN" dirty="0"/>
              <a:t>  "thumbnail": "C:/Users/YourName/Videos/git-rebase-vs-merge-thumbnail.png",</a:t>
            </a:r>
          </a:p>
          <a:p>
            <a:r>
              <a:rPr lang="en-IN" dirty="0"/>
              <a:t>  "</a:t>
            </a:r>
            <a:r>
              <a:rPr lang="en-IN" dirty="0" err="1"/>
              <a:t>playlistName</a:t>
            </a:r>
            <a:r>
              <a:rPr lang="en-IN" dirty="0"/>
              <a:t>": "Developer Interview Prep Series",</a:t>
            </a:r>
          </a:p>
          <a:p>
            <a:r>
              <a:rPr lang="en-IN" dirty="0"/>
              <a:t>  "</a:t>
            </a:r>
            <a:r>
              <a:rPr lang="en-IN" dirty="0" err="1"/>
              <a:t>publishAt</a:t>
            </a:r>
            <a:r>
              <a:rPr lang="en-IN" dirty="0"/>
              <a:t>": "2025-04-15 10:00:00",</a:t>
            </a:r>
          </a:p>
          <a:p>
            <a:r>
              <a:rPr lang="en-IN" dirty="0"/>
              <a:t>  "</a:t>
            </a:r>
            <a:r>
              <a:rPr lang="en-IN" dirty="0" err="1"/>
              <a:t>madeForKids</a:t>
            </a:r>
            <a:r>
              <a:rPr lang="en-IN" dirty="0"/>
              <a:t>": false,</a:t>
            </a:r>
          </a:p>
          <a:p>
            <a:r>
              <a:rPr lang="en-IN" dirty="0"/>
              <a:t>  "</a:t>
            </a:r>
            <a:r>
              <a:rPr lang="en-IN" dirty="0" err="1"/>
              <a:t>ageRestriction</a:t>
            </a:r>
            <a:r>
              <a:rPr lang="en-IN" dirty="0"/>
              <a:t>": false</a:t>
            </a:r>
          </a:p>
          <a:p>
            <a:r>
              <a:rPr lang="en-IN"/>
              <a:t>}</a:t>
            </a:r>
          </a:p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0E79AD-993A-428D-99E9-303F74FEC8CB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9989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🔹 Git Merge vs Rebase - Overview</a:t>
            </a:r>
          </a:p>
          <a:p>
            <a:pPr>
              <a:buNone/>
            </a:pPr>
            <a:r>
              <a:rPr lang="en-US" b="1" dirty="0"/>
              <a:t>Extra Theory:</a:t>
            </a:r>
            <a:br>
              <a:rPr lang="en-US" dirty="0"/>
            </a:br>
            <a:r>
              <a:rPr lang="en-US" dirty="0"/>
              <a:t>Git is a powerful tool for version control, but managing branches and histories can get messy without understanding how changes are integrated. That’s where merge and rebase come in.</a:t>
            </a:r>
            <a:br>
              <a:rPr lang="en-US" dirty="0"/>
            </a:br>
            <a:r>
              <a:rPr lang="en-US" dirty="0"/>
              <a:t>Both are used to combine work from different branches, but they have different philosophies.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Merge prioritizes history and collaboration.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Rebase prioritizes clarity and linear storytelling in commits.</a:t>
            </a:r>
          </a:p>
          <a:p>
            <a:pPr>
              <a:buNone/>
            </a:pPr>
            <a:r>
              <a:rPr lang="en-US" dirty="0"/>
              <a:t>Choosing the right one is about understanding the </a:t>
            </a:r>
            <a:r>
              <a:rPr lang="en-US" i="1" dirty="0"/>
              <a:t>trade-off between transparency and tidiness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b="1" dirty="0"/>
              <a:t>🔹 What is Git Merge?</a:t>
            </a:r>
          </a:p>
          <a:p>
            <a:pPr>
              <a:buNone/>
            </a:pPr>
            <a:r>
              <a:rPr lang="en-US" b="1" dirty="0"/>
              <a:t>Extra Theory:</a:t>
            </a:r>
            <a:br>
              <a:rPr lang="en-US" dirty="0"/>
            </a:br>
            <a:r>
              <a:rPr lang="en-US" dirty="0"/>
              <a:t>When you perform a merge, Git takes the endpoints of the branches and finds a common ancestor, then applies all changes from both sides and creates a new </a:t>
            </a:r>
            <a:r>
              <a:rPr lang="en-US" b="1" dirty="0"/>
              <a:t>merge commit</a:t>
            </a:r>
            <a:r>
              <a:rPr lang="en-US" dirty="0"/>
              <a:t> that ties the histories together.</a:t>
            </a:r>
            <a:br>
              <a:rPr lang="en-US" dirty="0"/>
            </a:br>
            <a:r>
              <a:rPr lang="en-US" dirty="0"/>
              <a:t>This makes it easy to see the </a:t>
            </a:r>
            <a:r>
              <a:rPr lang="en-US" b="1" dirty="0"/>
              <a:t>true chronology</a:t>
            </a:r>
            <a:r>
              <a:rPr lang="en-US" dirty="0"/>
              <a:t> of events and who worked on what. That’s why it's ideal for large projects or teams — it’s transparent and reliable.</a:t>
            </a:r>
          </a:p>
          <a:p>
            <a:pPr>
              <a:buNone/>
            </a:pPr>
            <a:r>
              <a:rPr lang="en-US" b="1" dirty="0"/>
              <a:t>Key Point:</a:t>
            </a:r>
            <a:r>
              <a:rPr lang="en-US" dirty="0"/>
              <a:t> Merges are especially useful when tracking collaboration and ensuring no data or context is lost.</a:t>
            </a:r>
          </a:p>
          <a:p>
            <a:pPr>
              <a:buNone/>
            </a:pPr>
            <a:r>
              <a:rPr lang="en-US" b="1" dirty="0"/>
              <a:t>🔹 Git Merge - Visual Representation</a:t>
            </a:r>
          </a:p>
          <a:p>
            <a:pPr>
              <a:buNone/>
            </a:pPr>
            <a:r>
              <a:rPr lang="en-US" b="1" dirty="0"/>
              <a:t>Extra Theory:</a:t>
            </a:r>
            <a:br>
              <a:rPr lang="en-US" dirty="0"/>
            </a:br>
            <a:r>
              <a:rPr lang="en-US" dirty="0"/>
              <a:t>Visually, merge shows a </a:t>
            </a:r>
            <a:r>
              <a:rPr lang="en-US" b="1" dirty="0"/>
              <a:t>branching tree structure</a:t>
            </a:r>
            <a:r>
              <a:rPr lang="en-US" dirty="0"/>
              <a:t>. You’ll see two diverged branches that eventually converge into a single point via a new commit — the merge commit.</a:t>
            </a:r>
            <a:br>
              <a:rPr lang="en-US" dirty="0"/>
            </a:br>
            <a:r>
              <a:rPr lang="en-US" dirty="0"/>
              <a:t>This reflects how work was done in parallel and then brought back together.</a:t>
            </a:r>
          </a:p>
          <a:p>
            <a:pPr>
              <a:buNone/>
            </a:pPr>
            <a:r>
              <a:rPr lang="en-US" dirty="0"/>
              <a:t>It tells the story as it happened, without hiding anything.</a:t>
            </a:r>
          </a:p>
          <a:p>
            <a:pPr>
              <a:buNone/>
            </a:pPr>
            <a:r>
              <a:rPr lang="en-US" b="1" dirty="0"/>
              <a:t>🔹 What is Git Rebase?</a:t>
            </a:r>
          </a:p>
          <a:p>
            <a:pPr>
              <a:buNone/>
            </a:pPr>
            <a:r>
              <a:rPr lang="en-US" b="1" dirty="0"/>
              <a:t>Extra Theory:</a:t>
            </a:r>
            <a:br>
              <a:rPr lang="en-US" dirty="0"/>
            </a:br>
            <a:r>
              <a:rPr lang="en-US" dirty="0"/>
              <a:t>Rebase works by taking all your changes and reapplying them as if they were made </a:t>
            </a:r>
            <a:r>
              <a:rPr lang="en-US" b="1" dirty="0"/>
              <a:t>after</a:t>
            </a:r>
            <a:r>
              <a:rPr lang="en-US" dirty="0"/>
              <a:t> the latest changes in the base branch. It creates a completely </a:t>
            </a:r>
            <a:r>
              <a:rPr lang="en-US" b="1" dirty="0"/>
              <a:t>new history</a:t>
            </a:r>
            <a:r>
              <a:rPr lang="en-US" dirty="0"/>
              <a:t>, which looks like you started from the latest main branch all along.</a:t>
            </a:r>
            <a:br>
              <a:rPr lang="en-US" dirty="0"/>
            </a:br>
            <a:r>
              <a:rPr lang="en-US" dirty="0"/>
              <a:t>It simplifies the history, making it </a:t>
            </a:r>
            <a:r>
              <a:rPr lang="en-US" b="1" dirty="0"/>
              <a:t>look linear</a:t>
            </a:r>
            <a:r>
              <a:rPr lang="en-US" dirty="0"/>
              <a:t>, even if it wasn’t.</a:t>
            </a:r>
          </a:p>
          <a:p>
            <a:pPr>
              <a:buNone/>
            </a:pPr>
            <a:r>
              <a:rPr lang="en-US" dirty="0"/>
              <a:t>It’s great when you want a cleaner timeline and are working solo or on an isolated feature.</a:t>
            </a:r>
          </a:p>
          <a:p>
            <a:pPr>
              <a:buNone/>
            </a:pPr>
            <a:r>
              <a:rPr lang="en-US" b="1" dirty="0"/>
              <a:t>But:</a:t>
            </a:r>
            <a:r>
              <a:rPr lang="en-US" dirty="0"/>
              <a:t> It’s dangerous in teams because your teammates may already have copies of the old commit history, and rewriting that causes conflicts.</a:t>
            </a:r>
          </a:p>
          <a:p>
            <a:pPr>
              <a:buNone/>
            </a:pPr>
            <a:r>
              <a:rPr lang="en-US" b="1" dirty="0"/>
              <a:t>🔹 Git Rebase - Visual Representation</a:t>
            </a:r>
          </a:p>
          <a:p>
            <a:pPr>
              <a:buNone/>
            </a:pPr>
            <a:r>
              <a:rPr lang="en-US" b="1" dirty="0"/>
              <a:t>Extra Theory:</a:t>
            </a:r>
            <a:br>
              <a:rPr lang="en-US" dirty="0"/>
            </a:br>
            <a:r>
              <a:rPr lang="en-US" dirty="0"/>
              <a:t>After a rebase, your commits are moved and attached on top of the target branch’s tip.</a:t>
            </a:r>
            <a:br>
              <a:rPr lang="en-US" dirty="0"/>
            </a:br>
            <a:r>
              <a:rPr lang="en-US" dirty="0"/>
              <a:t>This makes your history </a:t>
            </a:r>
            <a:r>
              <a:rPr lang="en-US" b="1" dirty="0"/>
              <a:t>appear</a:t>
            </a:r>
            <a:r>
              <a:rPr lang="en-US" dirty="0"/>
              <a:t> as if you had waited for the main branch updates before starting your work — even if you didn’t. It’s like rewriting the story to make it more elegant.</a:t>
            </a:r>
          </a:p>
          <a:p>
            <a:pPr>
              <a:buNone/>
            </a:pPr>
            <a:r>
              <a:rPr lang="en-US" dirty="0"/>
              <a:t>Perfect for </a:t>
            </a:r>
            <a:r>
              <a:rPr lang="en-US" b="1" dirty="0"/>
              <a:t>linear history lovers</a:t>
            </a:r>
            <a:r>
              <a:rPr lang="en-US" dirty="0"/>
              <a:t>, but not ideal if you want to preserve the actual timeline.</a:t>
            </a:r>
          </a:p>
          <a:p>
            <a:pPr>
              <a:buNone/>
            </a:pPr>
            <a:r>
              <a:rPr lang="en-US" b="1" dirty="0"/>
              <a:t>🔹 Golden Rule of Rebase</a:t>
            </a:r>
          </a:p>
          <a:p>
            <a:pPr>
              <a:buNone/>
            </a:pPr>
            <a:r>
              <a:rPr lang="en-US" b="1" dirty="0"/>
              <a:t>Extra Theory:</a:t>
            </a:r>
            <a:br>
              <a:rPr lang="en-US" dirty="0"/>
            </a:br>
            <a:r>
              <a:rPr lang="en-US" dirty="0"/>
              <a:t>When you rebase a branch that has already been pushed and shared with others, you essentially change commit hashes. This means your teammates' local repositories now have outdated references.</a:t>
            </a:r>
            <a:br>
              <a:rPr lang="en-US" dirty="0"/>
            </a:br>
            <a:r>
              <a:rPr lang="en-US" dirty="0"/>
              <a:t>To resolve this, they’ll have to manually fix conflicts and re-sync — which is painful and error-prone.</a:t>
            </a:r>
          </a:p>
          <a:p>
            <a:pPr>
              <a:buNone/>
            </a:pPr>
            <a:r>
              <a:rPr lang="en-US" b="1" dirty="0"/>
              <a:t>Moral:</a:t>
            </a:r>
            <a:r>
              <a:rPr lang="en-US" dirty="0"/>
              <a:t> Use rebase only on local branches or if you absolutely know no one else has based work on that branch yet.</a:t>
            </a:r>
          </a:p>
          <a:p>
            <a:pPr>
              <a:buNone/>
            </a:pPr>
            <a:r>
              <a:rPr lang="en-US" b="1" dirty="0"/>
              <a:t>🔹 Decision Guide: Rebase vs Merge</a:t>
            </a:r>
          </a:p>
          <a:p>
            <a:pPr>
              <a:buNone/>
            </a:pPr>
            <a:r>
              <a:rPr lang="en-US" b="1" dirty="0"/>
              <a:t>Extra Theory:</a:t>
            </a:r>
            <a:br>
              <a:rPr lang="en-US" dirty="0"/>
            </a:br>
            <a:r>
              <a:rPr lang="en-US" dirty="0"/>
              <a:t>Each tool has its own strengths depending on your workflow: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b="1" dirty="0"/>
              <a:t>merge</a:t>
            </a:r>
            <a:r>
              <a:rPr lang="en-US" dirty="0"/>
              <a:t> for safety and transparency. It works better for collaborative environments and helps audit the commit trail.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b="1" dirty="0"/>
              <a:t>rebase</a:t>
            </a:r>
            <a:r>
              <a:rPr lang="en-US" dirty="0"/>
              <a:t> for clean history. Ideal for local polishing before pushing.</a:t>
            </a:r>
          </a:p>
          <a:p>
            <a:pPr>
              <a:buNone/>
            </a:pPr>
            <a:r>
              <a:rPr lang="en-US" b="1" dirty="0"/>
              <a:t>Tip:</a:t>
            </a:r>
            <a:r>
              <a:rPr lang="en-US" dirty="0"/>
              <a:t> Many teams actually use both — rebase locally to clean up commits, then merge when it’s time to bring it into main.</a:t>
            </a:r>
          </a:p>
          <a:p>
            <a:pPr>
              <a:buNone/>
            </a:pPr>
            <a:r>
              <a:rPr lang="en-US" dirty="0"/>
              <a:t>This hybrid approach offers the best of both worlds.</a:t>
            </a:r>
          </a:p>
          <a:p>
            <a:pPr>
              <a:buNone/>
            </a:pPr>
            <a:r>
              <a:rPr lang="en-US" b="1" dirty="0"/>
              <a:t>🔹 Real Git Demo – Commands</a:t>
            </a:r>
          </a:p>
          <a:p>
            <a:pPr>
              <a:buNone/>
            </a:pPr>
            <a:r>
              <a:rPr lang="en-US" b="1" dirty="0"/>
              <a:t>Extra Theory:</a:t>
            </a:r>
            <a:br>
              <a:rPr lang="en-US" dirty="0"/>
            </a:br>
            <a:r>
              <a:rPr lang="en-US" dirty="0"/>
              <a:t>This demo helps you see the practical application.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create a feature branch and simulate multiple commits.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Then a new commit is added to main, representing parallel work.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Finally, you show both ways of combining — merge or rebase.</a:t>
            </a:r>
          </a:p>
          <a:p>
            <a:pPr>
              <a:buNone/>
            </a:pPr>
            <a:r>
              <a:rPr lang="en-US" dirty="0"/>
              <a:t>Seeing this flow in action helps understand how history changes depending on the strategy you use.</a:t>
            </a:r>
          </a:p>
          <a:p>
            <a:pPr>
              <a:buNone/>
            </a:pPr>
            <a:r>
              <a:rPr lang="en-US" b="1" dirty="0"/>
              <a:t>Insight:</a:t>
            </a:r>
            <a:r>
              <a:rPr lang="en-US" dirty="0"/>
              <a:t> Rebase can lead to fast-forward merges if done correctly — meaning Git doesn't even need a merge commit. It just moves the pointer forward.</a:t>
            </a:r>
          </a:p>
          <a:p>
            <a:pPr>
              <a:buNone/>
            </a:pPr>
            <a:r>
              <a:rPr lang="en-US" b="1" dirty="0"/>
              <a:t>🔹 Merge vs Rebase - Final Comparison</a:t>
            </a:r>
          </a:p>
          <a:p>
            <a:pPr>
              <a:buNone/>
            </a:pPr>
            <a:r>
              <a:rPr lang="en-US" b="1" dirty="0"/>
              <a:t>Extra Theory: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Merge</a:t>
            </a:r>
            <a:r>
              <a:rPr lang="en-US" dirty="0"/>
              <a:t> is conservative and shows all work clearly. It’s easier for teams to understand and track what happened.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Rebase</a:t>
            </a:r>
            <a:r>
              <a:rPr lang="en-US" dirty="0"/>
              <a:t> is sleek and elegant, but risky if misused. It’s better suited to solo developers or when you're tidying up history before sharing.</a:t>
            </a:r>
          </a:p>
          <a:p>
            <a:r>
              <a:rPr lang="en-US" dirty="0"/>
              <a:t>Think of merge as a group photo that shows everyone who was involved.</a:t>
            </a:r>
            <a:br>
              <a:rPr lang="en-US" dirty="0"/>
            </a:br>
            <a:r>
              <a:rPr lang="en-US" dirty="0"/>
              <a:t>Rebase is like editing the photo to look perfect — even if people were added later.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0E79AD-993A-428D-99E9-303F74FEC8CB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6048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2700" y="0"/>
            <a:ext cx="9173370" cy="5142161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9299" y="1403349"/>
            <a:ext cx="5111752" cy="1136650"/>
          </a:xfrm>
        </p:spPr>
        <p:txBody>
          <a:bodyPr anchor="b">
            <a:noAutofit/>
          </a:bodyPr>
          <a:lstStyle>
            <a:lvl1pPr algn="ctr">
              <a:defRPr sz="405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299" y="2743198"/>
            <a:ext cx="5111752" cy="990602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87425" y="3778247"/>
            <a:ext cx="673100" cy="209550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9298" y="3778247"/>
            <a:ext cx="3910976" cy="20955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17676" y="3778247"/>
            <a:ext cx="413375" cy="20955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690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3611561"/>
            <a:ext cx="7207250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1070" y="781050"/>
            <a:ext cx="7579479" cy="2501902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51" y="4036615"/>
            <a:ext cx="7207250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59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1" y="736599"/>
            <a:ext cx="7194549" cy="2216151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901" y="3257550"/>
            <a:ext cx="7194549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0931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77800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2514600"/>
            <a:ext cx="6629402" cy="43815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5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257550"/>
            <a:ext cx="7207250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50200" y="21209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4283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2" y="2481436"/>
            <a:ext cx="7207251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3036"/>
            <a:ext cx="720725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051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68275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9484"/>
            <a:ext cx="7207251" cy="66522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397250"/>
            <a:ext cx="7207251" cy="10096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50200" y="1949446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8749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736599"/>
            <a:ext cx="7207250" cy="168275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2626"/>
            <a:ext cx="7207251" cy="63093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1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3352800"/>
            <a:ext cx="7207253" cy="10541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78270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4188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9518" y="736599"/>
            <a:ext cx="1418171" cy="3670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1549" y="736599"/>
            <a:ext cx="5574769" cy="36703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647918" y="742950"/>
            <a:ext cx="0" cy="36576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996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059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02" y="1314454"/>
            <a:ext cx="6119016" cy="1366886"/>
          </a:xfrm>
        </p:spPr>
        <p:txBody>
          <a:bodyPr anchor="b">
            <a:normAutofit/>
          </a:bodyPr>
          <a:lstStyle>
            <a:lvl1pPr algn="ctr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300" y="2884539"/>
            <a:ext cx="6119018" cy="71591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509542" y="2782939"/>
            <a:ext cx="612253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7910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3836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6008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842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spcBef>
                <a:spcPts val="504"/>
              </a:spcBef>
              <a:spcAft>
                <a:spcPts val="450"/>
              </a:spcAft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1550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5503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spcBef>
                <a:spcPts val="504"/>
              </a:spcBef>
              <a:spcAft>
                <a:spcPts val="450"/>
              </a:spcAft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5503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74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888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27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359" y="1041401"/>
            <a:ext cx="2788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1" y="736599"/>
            <a:ext cx="4102100" cy="3670301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0359" y="2273299"/>
            <a:ext cx="2788841" cy="18288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047127" y="2184400"/>
            <a:ext cx="26358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653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49" y="1412874"/>
            <a:ext cx="4681362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71124" y="781050"/>
            <a:ext cx="2297510" cy="35814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49" y="2441574"/>
            <a:ext cx="4681362" cy="1371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253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PastelsSmooth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1802" y="0"/>
            <a:ext cx="9172472" cy="5142161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1552" y="736600"/>
            <a:ext cx="7200897" cy="9779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1917699"/>
            <a:ext cx="7200897" cy="2489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CAD085-E8A6-8845-BD4E-CB4CCA059FC4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62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5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3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Git Merge vs Rebase - Overview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Github Interview Questions - 4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Real Git Demo - Commands (contd.)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8700" y="1935956"/>
            <a:ext cx="7143749" cy="1815882"/>
          </a:xfrm>
          <a:prstGeom prst="rect">
            <a:avLst/>
          </a:prstGeom>
          <a:solidFill>
            <a:srgbClr val="2E2E2E"/>
          </a:solidFill>
        </p:spPr>
        <p:txBody>
          <a:bodyPr wrap="square">
            <a:spAutoFit/>
          </a:bodyPr>
          <a:lstStyle/>
          <a:p>
            <a:endParaRPr sz="1600" dirty="0"/>
          </a:p>
          <a:p>
            <a:pPr algn="l">
              <a:defRPr sz="2400">
                <a:solidFill>
                  <a:srgbClr val="FFFFFF"/>
                </a:solidFill>
                <a:latin typeface="Courier New"/>
              </a:defRPr>
            </a:pPr>
            <a:r>
              <a:rPr sz="1600" dirty="0"/>
              <a:t># git rebase main</a:t>
            </a:r>
            <a:br>
              <a:rPr sz="1600" dirty="0"/>
            </a:br>
            <a:r>
              <a:rPr sz="1600" dirty="0"/>
              <a:t># git checkout main</a:t>
            </a:r>
            <a:br>
              <a:rPr sz="1600" dirty="0"/>
            </a:br>
            <a:r>
              <a:rPr sz="1600" dirty="0"/>
              <a:t># git merge feature  # fast-forward</a:t>
            </a:r>
            <a:br>
              <a:rPr sz="1600" dirty="0"/>
            </a:br>
            <a:r>
              <a:rPr sz="1600" dirty="0"/>
              <a:t>```</a:t>
            </a:r>
            <a:br>
              <a:rPr sz="1600" dirty="0"/>
            </a:br>
            <a:br>
              <a:rPr sz="1600" dirty="0"/>
            </a:br>
            <a:endParaRPr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Merge vs Rebase - Final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>
            <a:normAutofit fontScale="85000" lnSpcReduction="20000"/>
          </a:bodyPr>
          <a:lstStyle/>
          <a:p>
            <a:pPr algn="ctr">
              <a:defRPr sz="2400" b="1">
                <a:solidFill>
                  <a:srgbClr val="000000"/>
                </a:solidFill>
              </a:defRPr>
            </a:pPr>
            <a:r>
              <a:rPr dirty="0"/>
              <a:t>Merge: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- ✅ Keeps original history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- ✅ Better for team collaboration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- ❌ Messy history with many branches</a:t>
            </a:r>
          </a:p>
          <a:p>
            <a:pPr algn="ctr">
              <a:defRPr sz="2400" b="1">
                <a:solidFill>
                  <a:srgbClr val="000000"/>
                </a:solidFill>
              </a:defRPr>
            </a:pPr>
            <a:r>
              <a:rPr dirty="0"/>
              <a:t>Rebase: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- ✅ Clean, linear history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- ✅ Great for solo work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- ❌ Risky if used on shared branches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Git Merge vs Rebase -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Understanding the difference between `merge` and `rebase` helps maintain a clean, efficient Git history. Both serve to integrate changes from one branch into another, but they do so differently.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is Git Merge?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 algn="ctr">
              <a:defRPr sz="2400" b="1">
                <a:solidFill>
                  <a:srgbClr val="000000"/>
                </a:solidFill>
              </a:defRPr>
            </a:pPr>
            <a:r>
              <a:rPr dirty="0"/>
              <a:t>Merge: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- Combines two branches by creating a new commit.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- Keeps full history intact.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- Best used for shared/team branches.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- Does NOT rewrite history.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Git Merge - Visual Representation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2987" y="1800225"/>
            <a:ext cx="6936581" cy="2585323"/>
          </a:xfrm>
          <a:prstGeom prst="rect">
            <a:avLst/>
          </a:prstGeom>
          <a:solidFill>
            <a:srgbClr val="2E2E2E"/>
          </a:solidFill>
        </p:spPr>
        <p:txBody>
          <a:bodyPr wrap="square">
            <a:spAutoFit/>
          </a:bodyPr>
          <a:lstStyle/>
          <a:p>
            <a:endParaRPr dirty="0"/>
          </a:p>
          <a:p>
            <a:pPr algn="l">
              <a:defRPr sz="2400">
                <a:solidFill>
                  <a:srgbClr val="FFFFFF"/>
                </a:solidFill>
                <a:latin typeface="Courier New"/>
              </a:defRPr>
            </a:pPr>
            <a:r>
              <a:rPr dirty="0"/>
              <a:t>*---*---*---*         (main)</a:t>
            </a:r>
            <a:br>
              <a:rPr dirty="0"/>
            </a:br>
            <a:r>
              <a:rPr dirty="0"/>
              <a:t>         \</a:t>
            </a:r>
            <a:br>
              <a:rPr dirty="0"/>
            </a:br>
            <a:r>
              <a:rPr dirty="0"/>
              <a:t>          *---*---*   (feature)</a:t>
            </a:r>
            <a:br>
              <a:rPr dirty="0"/>
            </a:br>
            <a:r>
              <a:rPr dirty="0"/>
              <a:t>                   \</a:t>
            </a:r>
            <a:br>
              <a:rPr dirty="0"/>
            </a:br>
            <a:r>
              <a:rPr dirty="0"/>
              <a:t>                    * (merge commit)</a:t>
            </a:r>
            <a:br>
              <a:rPr dirty="0"/>
            </a:b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is Git Rebase?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 algn="ctr">
              <a:defRPr sz="2400" b="1">
                <a:solidFill>
                  <a:srgbClr val="000000"/>
                </a:solidFill>
              </a:defRPr>
            </a:pPr>
            <a:r>
              <a:rPr dirty="0"/>
              <a:t>Rebase: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- Moves commits to a new base tip (changes commit history).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- Creates a linear, cleaner commit history.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- Best for personal/feature branches.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- Avoid rebasing shared branches!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3700"/>
            <a:ext cx="7200897" cy="977900"/>
          </a:xfrm>
        </p:spPr>
        <p:txBody>
          <a:bodyPr/>
          <a:lstStyle/>
          <a:p>
            <a:r>
              <a:rPr dirty="0"/>
              <a:t>Git Rebase - Visual Representation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57338" y="1946673"/>
            <a:ext cx="5530681" cy="1846659"/>
          </a:xfrm>
          <a:prstGeom prst="rect">
            <a:avLst/>
          </a:prstGeom>
          <a:solidFill>
            <a:srgbClr val="2E2E2E"/>
          </a:solidFill>
        </p:spPr>
        <p:txBody>
          <a:bodyPr wrap="none">
            <a:spAutoFit/>
          </a:bodyPr>
          <a:lstStyle/>
          <a:p>
            <a:endParaRPr dirty="0"/>
          </a:p>
          <a:p>
            <a:pPr algn="l">
              <a:defRPr sz="2400">
                <a:solidFill>
                  <a:srgbClr val="FFFFFF"/>
                </a:solidFill>
                <a:latin typeface="Courier New"/>
              </a:defRPr>
            </a:pPr>
            <a:r>
              <a:rPr dirty="0"/>
              <a:t>*---*---*---*---*---*  </a:t>
            </a:r>
            <a:endParaRPr lang="en-US" dirty="0"/>
          </a:p>
          <a:p>
            <a:pPr algn="l">
              <a:defRPr sz="2400">
                <a:solidFill>
                  <a:srgbClr val="FFFFFF"/>
                </a:solidFill>
                <a:latin typeface="Courier New"/>
              </a:defRPr>
            </a:pPr>
            <a:r>
              <a:rPr dirty="0"/>
              <a:t>(main after rebase and merge)</a:t>
            </a:r>
            <a:br>
              <a:rPr dirty="0"/>
            </a:br>
            <a:br>
              <a:rPr dirty="0"/>
            </a:b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Golden Rule of Rebase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>
            <a:norm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sz="2400" dirty="0"/>
              <a:t>🚨 Never rebase shared/public branches!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sz="2400" dirty="0"/>
              <a:t>Doing so rewrites history and may cause conflicts for your teammates. Use rebase only for local/feature branches before pushing.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Decision Guide: Rebase vs Merge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894650"/>
              </p:ext>
            </p:extLst>
          </p:nvPr>
        </p:nvGraphicFramePr>
        <p:xfrm>
          <a:off x="1035843" y="1728788"/>
          <a:ext cx="7065168" cy="28505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5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5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7279">
                <a:tc>
                  <a:txBody>
                    <a:bodyPr/>
                    <a:lstStyle/>
                    <a:p>
                      <a:pPr>
                        <a:defRPr b="1"/>
                      </a:pPr>
                      <a:r>
                        <a:rPr dirty="0"/>
                        <a:t>Situation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b="1"/>
                      </a:pPr>
                      <a:r>
                        <a:t>Use Merge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b="1"/>
                      </a:pPr>
                      <a:r>
                        <a:t>Use Rebase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978">
                <a:tc>
                  <a:txBody>
                    <a:bodyPr/>
                    <a:lstStyle/>
                    <a:p>
                      <a:r>
                        <a:t>Working with team on shared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978">
                <a:tc>
                  <a:txBody>
                    <a:bodyPr/>
                    <a:lstStyle/>
                    <a:p>
                      <a:r>
                        <a:t>Preparing feature branch before merging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978">
                <a:tc>
                  <a:txBody>
                    <a:bodyPr/>
                    <a:lstStyle/>
                    <a:p>
                      <a:r>
                        <a:t>Want a clear development timeline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7279">
                <a:tc>
                  <a:txBody>
                    <a:bodyPr/>
                    <a:lstStyle/>
                    <a:p>
                      <a:r>
                        <a:t>Want a linear history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7279">
                <a:tc>
                  <a:txBody>
                    <a:bodyPr/>
                    <a:lstStyle/>
                    <a:p>
                      <a:r>
                        <a:t>Already pushed to shared repo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6531"/>
            <a:ext cx="7200897" cy="977900"/>
          </a:xfrm>
        </p:spPr>
        <p:txBody>
          <a:bodyPr/>
          <a:lstStyle/>
          <a:p>
            <a:r>
              <a:rPr dirty="0"/>
              <a:t>Real Git Demo - Commands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8700" y="1278731"/>
            <a:ext cx="7086597" cy="3323987"/>
          </a:xfrm>
          <a:prstGeom prst="rect">
            <a:avLst/>
          </a:prstGeom>
          <a:solidFill>
            <a:srgbClr val="2E2E2E"/>
          </a:solidFill>
        </p:spPr>
        <p:txBody>
          <a:bodyPr wrap="square">
            <a:spAutoFit/>
          </a:bodyPr>
          <a:lstStyle/>
          <a:p>
            <a:endParaRPr sz="1000" dirty="0"/>
          </a:p>
          <a:p>
            <a:pPr algn="l">
              <a:defRPr sz="1400">
                <a:solidFill>
                  <a:srgbClr val="FFFFFF"/>
                </a:solidFill>
                <a:latin typeface="Courier New"/>
              </a:defRPr>
            </a:pPr>
            <a:r>
              <a:rPr sz="1000" dirty="0"/>
              <a:t>```bash</a:t>
            </a:r>
            <a:br>
              <a:rPr sz="1000" dirty="0"/>
            </a:br>
            <a:r>
              <a:rPr sz="1000" dirty="0"/>
              <a:t># Create and switch to a feature branch</a:t>
            </a:r>
            <a:br>
              <a:rPr sz="1000" dirty="0"/>
            </a:br>
            <a:r>
              <a:rPr sz="1000" dirty="0"/>
              <a:t>git checkout -b feature</a:t>
            </a:r>
            <a:br>
              <a:rPr sz="1000" dirty="0"/>
            </a:br>
            <a:br>
              <a:rPr sz="1000" dirty="0"/>
            </a:br>
            <a:r>
              <a:rPr sz="1000" dirty="0"/>
              <a:t># Make some commits</a:t>
            </a:r>
            <a:br>
              <a:rPr sz="1000" dirty="0"/>
            </a:br>
            <a:r>
              <a:rPr sz="1000" dirty="0"/>
              <a:t>echo 'feature A' &gt;&gt; file.txt</a:t>
            </a:r>
            <a:br>
              <a:rPr sz="1000" dirty="0"/>
            </a:br>
            <a:r>
              <a:rPr sz="1000" dirty="0"/>
              <a:t>git commit -am "Add feature A"</a:t>
            </a:r>
            <a:br>
              <a:rPr sz="1000" dirty="0"/>
            </a:br>
            <a:r>
              <a:rPr sz="1000" dirty="0"/>
              <a:t>echo 'feature B' &gt;&gt; file.txt</a:t>
            </a:r>
            <a:br>
              <a:rPr sz="1000" dirty="0"/>
            </a:br>
            <a:r>
              <a:rPr sz="1000" dirty="0"/>
              <a:t>git commit -am "Add feature B"</a:t>
            </a:r>
            <a:br>
              <a:rPr sz="1000" dirty="0"/>
            </a:br>
            <a:br>
              <a:rPr sz="1000" dirty="0"/>
            </a:br>
            <a:r>
              <a:rPr sz="1000" dirty="0"/>
              <a:t># Go back to main and add a new commit</a:t>
            </a:r>
            <a:br>
              <a:rPr sz="1000" dirty="0"/>
            </a:br>
            <a:r>
              <a:rPr sz="1000" dirty="0"/>
              <a:t>git checkout main</a:t>
            </a:r>
            <a:br>
              <a:rPr sz="1000" dirty="0"/>
            </a:br>
            <a:r>
              <a:rPr sz="1000" dirty="0"/>
              <a:t>echo 'hotfix' &gt;&gt; file.txt</a:t>
            </a:r>
            <a:br>
              <a:rPr sz="1000" dirty="0"/>
            </a:br>
            <a:r>
              <a:rPr sz="1000" dirty="0"/>
              <a:t>git commit -am "Hotfix in main"</a:t>
            </a:r>
            <a:br>
              <a:rPr sz="1000" dirty="0"/>
            </a:br>
            <a:br>
              <a:rPr sz="1000" dirty="0"/>
            </a:br>
            <a:r>
              <a:rPr sz="1000" dirty="0"/>
              <a:t># Merge example</a:t>
            </a:r>
            <a:br>
              <a:rPr sz="1000" dirty="0"/>
            </a:br>
            <a:r>
              <a:rPr sz="1000" dirty="0"/>
              <a:t>git merge feature</a:t>
            </a:r>
            <a:br>
              <a:rPr sz="1000" dirty="0"/>
            </a:br>
            <a:br>
              <a:rPr sz="1000" dirty="0"/>
            </a:br>
            <a:r>
              <a:rPr sz="1000" dirty="0"/>
              <a:t># OR rebase example</a:t>
            </a:r>
            <a:br>
              <a:rPr sz="1000" dirty="0"/>
            </a:br>
            <a:r>
              <a:rPr sz="1000" dirty="0"/>
              <a:t># git checkout feature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it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it" id="{92CAA1D5-DA88-468B-9465-984BA13AA371}" vid="{0B5D2B91-3F30-47DD-80A5-1B2FEF5558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Git</Template>
  <TotalTime>12</TotalTime>
  <Words>1586</Words>
  <Application>Microsoft Office PowerPoint</Application>
  <PresentationFormat>On-screen Show (16:9)</PresentationFormat>
  <Paragraphs>126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Garamond</vt:lpstr>
      <vt:lpstr>git</vt:lpstr>
      <vt:lpstr>Git Merge vs Rebase - Overview</vt:lpstr>
      <vt:lpstr>Git Merge vs Rebase - Overview</vt:lpstr>
      <vt:lpstr>What is Git Merge?</vt:lpstr>
      <vt:lpstr>Git Merge - Visual Representation</vt:lpstr>
      <vt:lpstr>What is Git Rebase?</vt:lpstr>
      <vt:lpstr>Git Rebase - Visual Representation</vt:lpstr>
      <vt:lpstr>Golden Rule of Rebase</vt:lpstr>
      <vt:lpstr>Decision Guide: Rebase vs Merge</vt:lpstr>
      <vt:lpstr>Real Git Demo - Commands</vt:lpstr>
      <vt:lpstr>Real Git Demo - Commands (contd.)</vt:lpstr>
      <vt:lpstr>Merge vs Rebase - Final Comparison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Dhruv Shah</cp:lastModifiedBy>
  <cp:revision>13</cp:revision>
  <dcterms:created xsi:type="dcterms:W3CDTF">2013-01-27T09:14:16Z</dcterms:created>
  <dcterms:modified xsi:type="dcterms:W3CDTF">2025-04-12T13:56:05Z</dcterms:modified>
  <cp:category/>
</cp:coreProperties>
</file>